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93" r:id="rId2"/>
    <p:sldId id="322" r:id="rId3"/>
    <p:sldId id="323" r:id="rId4"/>
    <p:sldId id="294" r:id="rId5"/>
    <p:sldId id="324" r:id="rId6"/>
    <p:sldId id="330" r:id="rId7"/>
    <p:sldId id="325" r:id="rId8"/>
    <p:sldId id="328" r:id="rId9"/>
    <p:sldId id="327" r:id="rId10"/>
    <p:sldId id="329" r:id="rId11"/>
    <p:sldId id="331" r:id="rId12"/>
    <p:sldId id="31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7E94"/>
    <a:srgbClr val="27515E"/>
    <a:srgbClr val="76D6EB"/>
    <a:srgbClr val="F2BF4E"/>
    <a:srgbClr val="D35C20"/>
    <a:srgbClr val="88EB08"/>
    <a:srgbClr val="61B744"/>
    <a:srgbClr val="226C7B"/>
    <a:srgbClr val="ECAA2B"/>
    <a:srgbClr val="57B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/>
    <p:restoredTop sz="75033"/>
  </p:normalViewPr>
  <p:slideViewPr>
    <p:cSldViewPr snapToGrid="0" snapToObjects="1">
      <p:cViewPr>
        <p:scale>
          <a:sx n="60" d="100"/>
          <a:sy n="60" d="100"/>
        </p:scale>
        <p:origin x="3112" y="928"/>
      </p:cViewPr>
      <p:guideLst/>
    </p:cSldViewPr>
  </p:slideViewPr>
  <p:notesTextViewPr>
    <p:cViewPr>
      <p:scale>
        <a:sx n="60" d="100"/>
        <a:sy n="6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FDDC6-36D4-D849-9A72-8837DA8D11F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83C8B-2196-ED4B-92FD-B40837E59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69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49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8843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first is creating my </a:t>
            </a:r>
            <a:r>
              <a:rPr lang="en-US" baseline="0" dirty="0" err="1" smtClean="0"/>
              <a:t>virual</a:t>
            </a:r>
            <a:r>
              <a:rPr lang="en-US" baseline="0" dirty="0" smtClean="0"/>
              <a:t> machine droplet, the second is installing </a:t>
            </a:r>
            <a:r>
              <a:rPr lang="en-US" baseline="0" dirty="0" err="1" smtClean="0"/>
              <a:t>jupyter</a:t>
            </a:r>
            <a:r>
              <a:rPr lang="en-US" baseline="0" dirty="0" smtClean="0"/>
              <a:t> notebook onto it, and the third was writing a python script within it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45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digital ocean? Cloud server, basically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its my new computer, but I don</a:t>
            </a:r>
            <a:r>
              <a:rPr lang="mr-I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really have a desktop interface to work on it with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26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Installing digital ocean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7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23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885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</a:t>
            </a:r>
            <a:r>
              <a:rPr lang="en-US" baseline="0" dirty="0" smtClean="0"/>
              <a:t> to install </a:t>
            </a:r>
            <a:r>
              <a:rPr lang="en-US" baseline="0" dirty="0" err="1" smtClean="0"/>
              <a:t>jupyter</a:t>
            </a:r>
            <a:r>
              <a:rPr lang="en-US" baseline="0" dirty="0" smtClean="0"/>
              <a:t> notebook to run </a:t>
            </a:r>
            <a:r>
              <a:rPr lang="en-US" baseline="0" dirty="0" err="1" smtClean="0"/>
              <a:t>ipython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08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91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7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0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5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1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3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B0C73-A48E-5D4A-A1EE-E5A64E15C62C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7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4.tiff"/><Relationship Id="rId5" Type="http://schemas.openxmlformats.org/officeDocument/2006/relationships/image" Target="../media/image5.png"/><Relationship Id="rId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4.tiff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4.tiff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.tiff"/><Relationship Id="rId5" Type="http://schemas.openxmlformats.org/officeDocument/2006/relationships/image" Target="../media/image4.tiff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3.tif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78" y="4198893"/>
            <a:ext cx="9537073" cy="22312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95739" y="1159653"/>
            <a:ext cx="10800522" cy="24929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 smtClean="0">
                <a:solidFill>
                  <a:srgbClr val="27515E"/>
                </a:solidFill>
              </a:rPr>
              <a:t>Sprint Review</a:t>
            </a:r>
          </a:p>
          <a:p>
            <a:pPr algn="ctr"/>
            <a:r>
              <a:rPr lang="en-US" sz="6000" b="1" dirty="0" smtClean="0">
                <a:solidFill>
                  <a:srgbClr val="27515E"/>
                </a:solidFill>
              </a:rPr>
              <a:t>Sprint 2: Python </a:t>
            </a:r>
            <a:r>
              <a:rPr lang="en-US" sz="6000" b="1" dirty="0" err="1" smtClean="0">
                <a:solidFill>
                  <a:srgbClr val="27515E"/>
                </a:solidFill>
              </a:rPr>
              <a:t>WebScraping</a:t>
            </a:r>
            <a:r>
              <a:rPr lang="en-US" sz="6000" b="1" dirty="0" smtClean="0">
                <a:solidFill>
                  <a:srgbClr val="27515E"/>
                </a:solidFill>
              </a:rPr>
              <a:t> on a Virtual Machine</a:t>
            </a:r>
            <a:endParaRPr lang="en-US" sz="6000" dirty="0" smtClean="0">
              <a:solidFill>
                <a:srgbClr val="2751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71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26" y="1407653"/>
            <a:ext cx="3225800" cy="3225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12" y="1407652"/>
            <a:ext cx="7149549" cy="350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2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8000"/>
    </mc:Choice>
    <mc:Fallback xmlns="">
      <p:transition spd="slow" advClick="0" advTm="18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95739" y="2617589"/>
            <a:ext cx="1080052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27515E"/>
                </a:solidFill>
              </a:rPr>
              <a:t>Thoughts</a:t>
            </a:r>
            <a:r>
              <a:rPr lang="mr-IN" sz="6000" b="1" dirty="0" smtClean="0">
                <a:solidFill>
                  <a:srgbClr val="27515E"/>
                </a:solidFill>
              </a:rPr>
              <a:t>…</a:t>
            </a:r>
            <a:endParaRPr lang="en-US" sz="6000" dirty="0" smtClean="0">
              <a:solidFill>
                <a:srgbClr val="2751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27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6000"/>
    </mc:Choice>
    <mc:Fallback xmlns="">
      <p:transition spd="slow" advClick="0" advTm="16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95739" y="993912"/>
            <a:ext cx="10800522" cy="5272319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5739" y="2280658"/>
            <a:ext cx="10800522" cy="1231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Fin</a:t>
            </a:r>
          </a:p>
          <a:p>
            <a:pPr algn="ctr"/>
            <a:endParaRPr lang="en-US" sz="2000" b="1" dirty="0" smtClean="0">
              <a:solidFill>
                <a:srgbClr val="27515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2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074" y="1362708"/>
            <a:ext cx="3225800" cy="3225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4939" y="1354547"/>
            <a:ext cx="3242121" cy="32421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16081" t="16362" r="17033" b="15177"/>
          <a:stretch/>
        </p:blipFill>
        <p:spPr>
          <a:xfrm>
            <a:off x="921875" y="1354547"/>
            <a:ext cx="3046302" cy="311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5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8000"/>
    </mc:Choice>
    <mc:Fallback xmlns="">
      <p:transition spd="slow" advClick="0" advTm="18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16081" t="16362" r="17033" b="15177"/>
          <a:stretch/>
        </p:blipFill>
        <p:spPr>
          <a:xfrm>
            <a:off x="987406" y="1426406"/>
            <a:ext cx="2915239" cy="29838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8427" y1="22039" x2="58427" y2="22039"/>
                      </a14:backgroundRemoval>
                    </a14:imgEffect>
                    <a14:imgEffect>
                      <a14:brightnessContrast contrast="-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13" y="128897"/>
            <a:ext cx="6533126" cy="557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8000"/>
    </mc:Choice>
    <mc:Fallback xmlns="">
      <p:transition spd="slow" advClick="0" advTm="18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6081" t="16362" r="17033" b="15177"/>
          <a:stretch/>
        </p:blipFill>
        <p:spPr>
          <a:xfrm>
            <a:off x="987406" y="1630192"/>
            <a:ext cx="2915239" cy="29838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13" y="1417140"/>
            <a:ext cx="7149548" cy="34195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671" y="1414148"/>
            <a:ext cx="2067945" cy="385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8000"/>
    </mc:Choice>
    <mc:Fallback xmlns="">
      <p:transition spd="slow" advClick="0" advTm="1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16081" t="16362" r="17033" b="15177"/>
          <a:stretch/>
        </p:blipFill>
        <p:spPr>
          <a:xfrm>
            <a:off x="987406" y="1630192"/>
            <a:ext cx="2915239" cy="29838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118" y="1745549"/>
            <a:ext cx="6749143" cy="24724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203" y="1490550"/>
            <a:ext cx="6066971" cy="29824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972" y="1462493"/>
            <a:ext cx="6226629" cy="331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0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8000"/>
    </mc:Choice>
    <mc:Fallback xmlns="">
      <p:transition spd="slow" advClick="0" advTm="1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58" y="1630192"/>
            <a:ext cx="7271657" cy="366090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16081" t="16362" r="17033" b="15177"/>
          <a:stretch/>
        </p:blipFill>
        <p:spPr>
          <a:xfrm>
            <a:off x="987406" y="1630192"/>
            <a:ext cx="2915239" cy="29838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13" y="1080712"/>
            <a:ext cx="7149548" cy="1888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987" y="1714142"/>
            <a:ext cx="50546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3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8000"/>
    </mc:Choice>
    <mc:Fallback xmlns="">
      <p:transition spd="slow" advClick="0" advTm="1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965" y="1383171"/>
            <a:ext cx="3242121" cy="32421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" t="12275" r="3592" b="51747"/>
          <a:stretch/>
        </p:blipFill>
        <p:spPr>
          <a:xfrm>
            <a:off x="4852296" y="1383171"/>
            <a:ext cx="5985981" cy="299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07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2000"/>
    </mc:Choice>
    <mc:Fallback xmlns="">
      <p:transition spd="slow" advClick="0" advTm="22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965" y="1383171"/>
            <a:ext cx="3242121" cy="324212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836066" y="2711843"/>
            <a:ext cx="60184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/>
              <a:t>http://192.241.209.169/tree/Work</a:t>
            </a:r>
          </a:p>
        </p:txBody>
      </p:sp>
    </p:spTree>
    <p:extLst>
      <p:ext uri="{BB962C8B-B14F-4D97-AF65-F5344CB8AC3E}">
        <p14:creationId xmlns:p14="http://schemas.microsoft.com/office/powerpoint/2010/main" val="117484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8000"/>
    </mc:Choice>
    <mc:Fallback xmlns="">
      <p:transition spd="slow" advClick="0" advTm="18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26" y="1407653"/>
            <a:ext cx="3225800" cy="322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13" y="1407653"/>
            <a:ext cx="7149548" cy="324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9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8000"/>
    </mc:Choice>
    <mc:Fallback xmlns="">
      <p:transition spd="slow" advClick="0" advTm="18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4598</TotalTime>
  <Words>97</Words>
  <Application>Microsoft Macintosh PowerPoint</Application>
  <PresentationFormat>Widescreen</PresentationFormat>
  <Paragraphs>21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Calibri Light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Olina Cavedoni</dc:creator>
  <cp:lastModifiedBy>Olina Cavedoni</cp:lastModifiedBy>
  <cp:revision>72</cp:revision>
  <dcterms:created xsi:type="dcterms:W3CDTF">2017-10-26T06:05:04Z</dcterms:created>
  <dcterms:modified xsi:type="dcterms:W3CDTF">2017-12-08T05:13:19Z</dcterms:modified>
</cp:coreProperties>
</file>